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GIS Map data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Living Bog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138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Landownership details for each </a:t>
            </a:r>
            <a:r>
              <a:rPr lang="en-IE" sz="3200" dirty="0" smtClean="0"/>
              <a:t>site</a:t>
            </a:r>
            <a:endParaRPr lang="en-IE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69" y="1600200"/>
            <a:ext cx="64512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5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000" dirty="0"/>
              <a:t>Baseline Habitats, Monitoring Locations and </a:t>
            </a:r>
            <a:r>
              <a:rPr lang="en-IE" sz="2000" dirty="0" smtClean="0"/>
              <a:t>Modelled </a:t>
            </a:r>
            <a:r>
              <a:rPr lang="en-IE" sz="2000" dirty="0"/>
              <a:t>Restoration Potential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6040"/>
            <a:ext cx="7619999" cy="53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2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Green House Gas Collars</a:t>
            </a:r>
            <a:endParaRPr lang="en-IE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72" y="1600200"/>
            <a:ext cx="64542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8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GIS Map data </vt:lpstr>
      <vt:lpstr>Landownership details for each site</vt:lpstr>
      <vt:lpstr>Baseline Habitats, Monitoring Locations and Modelled Restoration Potential</vt:lpstr>
      <vt:lpstr>Green House Gas Collars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Map data</dc:title>
  <dc:creator>Patrick McGurn</dc:creator>
  <cp:lastModifiedBy>Patrick McGurn</cp:lastModifiedBy>
  <cp:revision>5</cp:revision>
  <dcterms:created xsi:type="dcterms:W3CDTF">2006-08-16T00:00:00Z</dcterms:created>
  <dcterms:modified xsi:type="dcterms:W3CDTF">2022-07-19T08:34:48Z</dcterms:modified>
</cp:coreProperties>
</file>